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2" r:id="rId16"/>
    <p:sldId id="27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F503-1B51-4440-8BF6-F72E03C3A294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0A2C-9F47-4155-95A7-91E4F27CED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715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F503-1B51-4440-8BF6-F72E03C3A294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0A2C-9F47-4155-95A7-91E4F27CED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0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F503-1B51-4440-8BF6-F72E03C3A294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0A2C-9F47-4155-95A7-91E4F27CED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7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F503-1B51-4440-8BF6-F72E03C3A294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0A2C-9F47-4155-95A7-91E4F27CED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080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F503-1B51-4440-8BF6-F72E03C3A294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0A2C-9F47-4155-95A7-91E4F27CED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681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F503-1B51-4440-8BF6-F72E03C3A294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0A2C-9F47-4155-95A7-91E4F27CED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8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F503-1B51-4440-8BF6-F72E03C3A294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0A2C-9F47-4155-95A7-91E4F27CED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320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F503-1B51-4440-8BF6-F72E03C3A294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0A2C-9F47-4155-95A7-91E4F27CED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600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F503-1B51-4440-8BF6-F72E03C3A294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0A2C-9F47-4155-95A7-91E4F27CED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880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F503-1B51-4440-8BF6-F72E03C3A294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0A2C-9F47-4155-95A7-91E4F27CED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876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F503-1B51-4440-8BF6-F72E03C3A294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0A2C-9F47-4155-95A7-91E4F27CED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58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BF503-1B51-4440-8BF6-F72E03C3A294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F0A2C-9F47-4155-95A7-91E4F27CED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513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63"/>
            <a:ext cx="12192000" cy="643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6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7692" y="228572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多级降级方案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6" y="571500"/>
            <a:ext cx="115062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90" y="849923"/>
            <a:ext cx="5616811" cy="32736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86" y="4500562"/>
            <a:ext cx="8134350" cy="19716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92177" y="4862119"/>
            <a:ext cx="2776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方法级别的超时时间设置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2750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15" y="3219817"/>
            <a:ext cx="5998186" cy="22534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1" y="131884"/>
            <a:ext cx="7490098" cy="316498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533" y="3411414"/>
            <a:ext cx="4840285" cy="15672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207" y="5086625"/>
            <a:ext cx="4936881" cy="162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8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4108" y="202223"/>
            <a:ext cx="3666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Feign</a:t>
            </a:r>
            <a:r>
              <a:rPr lang="zh-CN" altLang="en-US" dirty="0" smtClean="0"/>
              <a:t>集成</a:t>
            </a:r>
            <a:r>
              <a:rPr lang="en-US" altLang="zh-CN" dirty="0" err="1" smtClean="0"/>
              <a:t>Hystrix</a:t>
            </a:r>
            <a:r>
              <a:rPr lang="zh-CN" altLang="en-US" dirty="0" smtClean="0"/>
              <a:t>熔断器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45" y="851760"/>
            <a:ext cx="10437935" cy="56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89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77" y="333375"/>
            <a:ext cx="9982200" cy="1847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2590038"/>
            <a:ext cx="11641015" cy="249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5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1" y="664919"/>
            <a:ext cx="6939697" cy="277920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8069" y="228600"/>
            <a:ext cx="259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第六次调用熔断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15" y="3565168"/>
            <a:ext cx="9548446" cy="329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86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714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2" y="343999"/>
            <a:ext cx="4991100" cy="2371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622" y="465992"/>
            <a:ext cx="6923378" cy="22643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5" y="3941808"/>
            <a:ext cx="6790958" cy="178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7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40" y="707048"/>
            <a:ext cx="6930190" cy="27747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2" y="3667109"/>
            <a:ext cx="7948246" cy="289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09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9884" y="254949"/>
            <a:ext cx="2752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 dirty="0" err="1" smtClean="0">
                <a:solidFill>
                  <a:srgbClr val="1C1F21"/>
                </a:solidFill>
                <a:effectLst/>
                <a:latin typeface="PingFang SC"/>
              </a:rPr>
              <a:t>Hystrix</a:t>
            </a:r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实现</a:t>
            </a:r>
            <a:r>
              <a:rPr lang="en-US" altLang="zh-CN" b="1" i="0" dirty="0" smtClean="0">
                <a:solidFill>
                  <a:srgbClr val="1C1F21"/>
                </a:solidFill>
                <a:effectLst/>
                <a:latin typeface="PingFang SC"/>
              </a:rPr>
              <a:t>Timeout</a:t>
            </a:r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降级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6" y="741118"/>
            <a:ext cx="5117123" cy="24369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262" y="631748"/>
            <a:ext cx="5980600" cy="26316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37" y="3220810"/>
            <a:ext cx="9073663" cy="17887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30" y="4975638"/>
            <a:ext cx="5328139" cy="178564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591908" y="5011615"/>
            <a:ext cx="6198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方法级别的超时时间设置</a:t>
            </a:r>
            <a:r>
              <a:rPr lang="en-US" altLang="zh-CN" dirty="0" err="1" smtClean="0"/>
              <a:t>hystrix.command.MyService#retry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).</a:t>
            </a:r>
            <a:r>
              <a:rPr lang="en-US" altLang="zh-CN" dirty="0" err="1" smtClean="0"/>
              <a:t>execution.isolation.thread.timeoutInMilliseconds</a:t>
            </a:r>
            <a:r>
              <a:rPr lang="en-US" altLang="zh-CN" dirty="0" smtClean="0"/>
              <a:t>=3000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071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7" y="601907"/>
            <a:ext cx="7636486" cy="25952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171" y="3566379"/>
            <a:ext cx="87439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4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9650" y="263742"/>
            <a:ext cx="3454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 dirty="0" err="1" smtClean="0">
                <a:solidFill>
                  <a:srgbClr val="1C1F21"/>
                </a:solidFill>
                <a:effectLst/>
                <a:latin typeface="PingFang SC"/>
              </a:rPr>
              <a:t>Hystrix</a:t>
            </a:r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实现</a:t>
            </a:r>
            <a:r>
              <a:rPr lang="en-US" altLang="zh-CN" b="1" i="0" dirty="0" smtClean="0">
                <a:solidFill>
                  <a:srgbClr val="1C1F21"/>
                </a:solidFill>
                <a:effectLst/>
                <a:latin typeface="PingFang SC"/>
              </a:rPr>
              <a:t>Request Cache</a:t>
            </a:r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减压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6" y="670085"/>
            <a:ext cx="11301412" cy="611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29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9808" y="395653"/>
            <a:ext cx="10005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方法级别的超时时间设置</a:t>
            </a:r>
            <a:endParaRPr lang="en-US" altLang="zh-CN" dirty="0" smtClean="0"/>
          </a:p>
          <a:p>
            <a:r>
              <a:rPr lang="en-US" altLang="zh-CN" dirty="0" err="1" smtClean="0"/>
              <a:t>hystrix.command</a:t>
            </a:r>
            <a:r>
              <a:rPr lang="en-US" altLang="zh-CN" dirty="0" smtClean="0"/>
              <a:t>. </a:t>
            </a:r>
            <a:r>
              <a:rPr lang="en-US" altLang="zh-CN" dirty="0" err="1" smtClean="0"/>
              <a:t>cacheKey.execution.isolation.thread.timeoutInMilliseconds</a:t>
            </a:r>
            <a:r>
              <a:rPr lang="en-US" altLang="zh-CN" dirty="0" smtClean="0"/>
              <a:t>=3000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693" y="3267115"/>
            <a:ext cx="6419483" cy="18657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148"/>
            <a:ext cx="44005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14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75" y="618392"/>
            <a:ext cx="5795963" cy="22345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1123"/>
            <a:ext cx="9275885" cy="77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51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33" y="387228"/>
            <a:ext cx="10182225" cy="2619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6062"/>
            <a:ext cx="12192000" cy="191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05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47</Words>
  <Application>Microsoft Office PowerPoint</Application>
  <PresentationFormat>宽屏</PresentationFormat>
  <Paragraphs>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PingFang SC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40</cp:revision>
  <dcterms:created xsi:type="dcterms:W3CDTF">2023-05-08T09:53:34Z</dcterms:created>
  <dcterms:modified xsi:type="dcterms:W3CDTF">2023-05-08T11:50:12Z</dcterms:modified>
</cp:coreProperties>
</file>